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74" r:id="rId2"/>
    <p:sldId id="375" r:id="rId3"/>
    <p:sldId id="397" r:id="rId4"/>
    <p:sldId id="376" r:id="rId5"/>
    <p:sldId id="398" r:id="rId6"/>
    <p:sldId id="378" r:id="rId7"/>
    <p:sldId id="377" r:id="rId8"/>
    <p:sldId id="379" r:id="rId9"/>
    <p:sldId id="380" r:id="rId10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00FF"/>
    <a:srgbClr val="0000FF"/>
    <a:srgbClr val="00FF99"/>
    <a:srgbClr val="FFFF00"/>
    <a:srgbClr val="FFCC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457" autoAdjust="0"/>
    <p:restoredTop sz="96982" autoAdjust="0"/>
  </p:normalViewPr>
  <p:slideViewPr>
    <p:cSldViewPr snapToGrid="0">
      <p:cViewPr>
        <p:scale>
          <a:sx n="125" d="100"/>
          <a:sy n="125" d="100"/>
        </p:scale>
        <p:origin x="870" y="8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 smtClean="0"/>
              <a:t>マスター サブタイトルの書式設定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1A3BC-8671-4166-9EA5-B77C2691D5B9}" type="datetimeFigureOut">
              <a:rPr kumimoji="1" lang="ja-JP" altLang="en-US" smtClean="0"/>
              <a:t>2016/7/1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63253-B9F6-46A1-A575-8D319D2338A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951158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1A3BC-8671-4166-9EA5-B77C2691D5B9}" type="datetimeFigureOut">
              <a:rPr kumimoji="1" lang="ja-JP" altLang="en-US" smtClean="0"/>
              <a:t>2016/7/1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63253-B9F6-46A1-A575-8D319D2338A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673649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1A3BC-8671-4166-9EA5-B77C2691D5B9}" type="datetimeFigureOut">
              <a:rPr kumimoji="1" lang="ja-JP" altLang="en-US" smtClean="0"/>
              <a:t>2016/7/1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63253-B9F6-46A1-A575-8D319D2338A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59958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1A3BC-8671-4166-9EA5-B77C2691D5B9}" type="datetimeFigureOut">
              <a:rPr kumimoji="1" lang="ja-JP" altLang="en-US" smtClean="0"/>
              <a:t>2016/7/1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63253-B9F6-46A1-A575-8D319D2338A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78403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1A3BC-8671-4166-9EA5-B77C2691D5B9}" type="datetimeFigureOut">
              <a:rPr kumimoji="1" lang="ja-JP" altLang="en-US" smtClean="0"/>
              <a:t>2016/7/1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63253-B9F6-46A1-A575-8D319D2338A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233225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1A3BC-8671-4166-9EA5-B77C2691D5B9}" type="datetimeFigureOut">
              <a:rPr kumimoji="1" lang="ja-JP" altLang="en-US" smtClean="0"/>
              <a:t>2016/7/1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63253-B9F6-46A1-A575-8D319D2338A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125366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1A3BC-8671-4166-9EA5-B77C2691D5B9}" type="datetimeFigureOut">
              <a:rPr kumimoji="1" lang="ja-JP" altLang="en-US" smtClean="0"/>
              <a:t>2016/7/1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63253-B9F6-46A1-A575-8D319D2338A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712443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1A3BC-8671-4166-9EA5-B77C2691D5B9}" type="datetimeFigureOut">
              <a:rPr kumimoji="1" lang="ja-JP" altLang="en-US" smtClean="0"/>
              <a:t>2016/7/1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63253-B9F6-46A1-A575-8D319D2338A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178581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1A3BC-8671-4166-9EA5-B77C2691D5B9}" type="datetimeFigureOut">
              <a:rPr kumimoji="1" lang="ja-JP" altLang="en-US" smtClean="0"/>
              <a:t>2016/7/1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63253-B9F6-46A1-A575-8D319D2338A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934649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1A3BC-8671-4166-9EA5-B77C2691D5B9}" type="datetimeFigureOut">
              <a:rPr kumimoji="1" lang="ja-JP" altLang="en-US" smtClean="0"/>
              <a:t>2016/7/1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63253-B9F6-46A1-A575-8D319D2338A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811528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1A3BC-8671-4166-9EA5-B77C2691D5B9}" type="datetimeFigureOut">
              <a:rPr kumimoji="1" lang="ja-JP" altLang="en-US" smtClean="0"/>
              <a:t>2016/7/1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63253-B9F6-46A1-A575-8D319D2338A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134816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B1A3BC-8671-4166-9EA5-B77C2691D5B9}" type="datetimeFigureOut">
              <a:rPr kumimoji="1" lang="ja-JP" altLang="en-US" smtClean="0"/>
              <a:t>2016/7/1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963253-B9F6-46A1-A575-8D319D2338A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26937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第</a:t>
            </a:r>
            <a:r>
              <a:rPr lang="en-US" altLang="ja-JP" dirty="0" smtClean="0"/>
              <a:t>10</a:t>
            </a:r>
            <a:r>
              <a:rPr lang="ja-JP" altLang="en-US" dirty="0" smtClean="0"/>
              <a:t>章 複素ベクトルと行列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917527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 txBox="1">
            <a:spLocks/>
          </p:cNvSpPr>
          <p:nvPr/>
        </p:nvSpPr>
        <p:spPr>
          <a:xfrm>
            <a:off x="314325" y="0"/>
            <a:ext cx="11039475" cy="6799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3200" dirty="0"/>
              <a:t>第</a:t>
            </a:r>
            <a:r>
              <a:rPr lang="en-US" altLang="ja-JP" sz="3200" dirty="0"/>
              <a:t>10</a:t>
            </a:r>
            <a:r>
              <a:rPr lang="ja-JP" altLang="en-US" sz="3200" dirty="0"/>
              <a:t>章 複素ベクトルと行列</a:t>
            </a:r>
            <a:r>
              <a:rPr lang="en-US" altLang="ja-JP" sz="3200" dirty="0" smtClean="0"/>
              <a:t>:10.1 </a:t>
            </a:r>
            <a:r>
              <a:rPr lang="ja-JP" altLang="en-US" sz="3200" dirty="0" smtClean="0"/>
              <a:t>複素数</a:t>
            </a:r>
            <a:endParaRPr lang="ja-JP" altLang="en-US" sz="3200" dirty="0"/>
          </a:p>
        </p:txBody>
      </p:sp>
      <p:grpSp>
        <p:nvGrpSpPr>
          <p:cNvPr id="18" name="グループ化 17"/>
          <p:cNvGrpSpPr/>
          <p:nvPr/>
        </p:nvGrpSpPr>
        <p:grpSpPr>
          <a:xfrm>
            <a:off x="0" y="679904"/>
            <a:ext cx="16226971" cy="8521720"/>
            <a:chOff x="0" y="679904"/>
            <a:chExt cx="20576857" cy="10806096"/>
          </a:xfrm>
        </p:grpSpPr>
        <p:pic>
          <p:nvPicPr>
            <p:cNvPr id="2" name="図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679904"/>
              <a:ext cx="5082980" cy="6370872"/>
            </a:xfrm>
            <a:prstGeom prst="rect">
              <a:avLst/>
            </a:prstGeom>
          </p:spPr>
        </p:pic>
        <p:pic>
          <p:nvPicPr>
            <p:cNvPr id="3" name="図 2"/>
            <p:cNvPicPr>
              <a:picLocks noChangeAspect="1"/>
            </p:cNvPicPr>
            <p:nvPr/>
          </p:nvPicPr>
          <p:blipFill rotWithShape="1">
            <a:blip r:embed="rId3"/>
            <a:srcRect b="56693"/>
            <a:stretch/>
          </p:blipFill>
          <p:spPr>
            <a:xfrm>
              <a:off x="0" y="7050776"/>
              <a:ext cx="5090601" cy="3297010"/>
            </a:xfrm>
            <a:prstGeom prst="rect">
              <a:avLst/>
            </a:prstGeom>
          </p:spPr>
        </p:pic>
        <p:pic>
          <p:nvPicPr>
            <p:cNvPr id="13" name="図 1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246151" y="2708975"/>
              <a:ext cx="5151566" cy="7696867"/>
            </a:xfrm>
            <a:prstGeom prst="rect">
              <a:avLst/>
            </a:prstGeom>
          </p:spPr>
        </p:pic>
        <p:pic>
          <p:nvPicPr>
            <p:cNvPr id="14" name="図 13"/>
            <p:cNvPicPr>
              <a:picLocks noChangeAspect="1"/>
            </p:cNvPicPr>
            <p:nvPr/>
          </p:nvPicPr>
          <p:blipFill rotWithShape="1">
            <a:blip r:embed="rId3"/>
            <a:srcRect t="44642"/>
            <a:stretch/>
          </p:blipFill>
          <p:spPr>
            <a:xfrm>
              <a:off x="5141036" y="679904"/>
              <a:ext cx="5090601" cy="4214430"/>
            </a:xfrm>
            <a:prstGeom prst="rect">
              <a:avLst/>
            </a:prstGeom>
          </p:spPr>
        </p:pic>
        <p:pic>
          <p:nvPicPr>
            <p:cNvPr id="15" name="図 14"/>
            <p:cNvPicPr>
              <a:picLocks noChangeAspect="1"/>
            </p:cNvPicPr>
            <p:nvPr/>
          </p:nvPicPr>
          <p:blipFill rotWithShape="1">
            <a:blip r:embed="rId5"/>
            <a:srcRect t="73727"/>
            <a:stretch/>
          </p:blipFill>
          <p:spPr>
            <a:xfrm>
              <a:off x="10289693" y="679904"/>
              <a:ext cx="5136325" cy="2022158"/>
            </a:xfrm>
            <a:prstGeom prst="rect">
              <a:avLst/>
            </a:prstGeom>
          </p:spPr>
        </p:pic>
        <p:pic>
          <p:nvPicPr>
            <p:cNvPr id="12" name="図 11"/>
            <p:cNvPicPr>
              <a:picLocks noChangeAspect="1"/>
            </p:cNvPicPr>
            <p:nvPr/>
          </p:nvPicPr>
          <p:blipFill rotWithShape="1">
            <a:blip r:embed="rId5"/>
            <a:srcRect b="28312"/>
            <a:stretch/>
          </p:blipFill>
          <p:spPr>
            <a:xfrm>
              <a:off x="5118173" y="4966290"/>
              <a:ext cx="5136325" cy="5517696"/>
            </a:xfrm>
            <a:prstGeom prst="rect">
              <a:avLst/>
            </a:prstGeom>
          </p:spPr>
        </p:pic>
        <p:pic>
          <p:nvPicPr>
            <p:cNvPr id="16" name="図 1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455773" y="679904"/>
              <a:ext cx="5113463" cy="7651143"/>
            </a:xfrm>
            <a:prstGeom prst="rect">
              <a:avLst/>
            </a:prstGeom>
          </p:spPr>
        </p:pic>
        <p:pic>
          <p:nvPicPr>
            <p:cNvPr id="17" name="図 16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5455773" y="8331047"/>
              <a:ext cx="5121084" cy="315495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206579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 txBox="1">
            <a:spLocks/>
          </p:cNvSpPr>
          <p:nvPr/>
        </p:nvSpPr>
        <p:spPr>
          <a:xfrm>
            <a:off x="314325" y="0"/>
            <a:ext cx="11039475" cy="6799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3200" dirty="0"/>
              <a:t>第</a:t>
            </a:r>
            <a:r>
              <a:rPr lang="en-US" altLang="ja-JP" sz="3200" dirty="0"/>
              <a:t>10</a:t>
            </a:r>
            <a:r>
              <a:rPr lang="ja-JP" altLang="en-US" sz="3200" dirty="0"/>
              <a:t>章 複素ベクトルと行列</a:t>
            </a:r>
            <a:r>
              <a:rPr lang="en-US" altLang="ja-JP" sz="3200" dirty="0" smtClean="0"/>
              <a:t>:10.1 </a:t>
            </a:r>
            <a:r>
              <a:rPr lang="ja-JP" altLang="en-US" sz="3200" dirty="0" smtClean="0"/>
              <a:t>複素数</a:t>
            </a:r>
            <a:endParaRPr lang="ja-JP" altLang="en-US" sz="3200" dirty="0"/>
          </a:p>
        </p:txBody>
      </p:sp>
      <p:pic>
        <p:nvPicPr>
          <p:cNvPr id="13" name="図 12"/>
          <p:cNvPicPr>
            <a:picLocks noChangeAspect="1"/>
          </p:cNvPicPr>
          <p:nvPr/>
        </p:nvPicPr>
        <p:blipFill rotWithShape="1">
          <a:blip r:embed="rId2"/>
          <a:srcRect b="28284"/>
          <a:stretch/>
        </p:blipFill>
        <p:spPr>
          <a:xfrm>
            <a:off x="-34338" y="2280036"/>
            <a:ext cx="4062540" cy="4352993"/>
          </a:xfrm>
          <a:prstGeom prst="rect">
            <a:avLst/>
          </a:prstGeom>
        </p:spPr>
      </p:pic>
      <p:pic>
        <p:nvPicPr>
          <p:cNvPr id="15" name="図 14"/>
          <p:cNvPicPr>
            <a:picLocks noChangeAspect="1"/>
          </p:cNvPicPr>
          <p:nvPr/>
        </p:nvPicPr>
        <p:blipFill rotWithShape="1">
          <a:blip r:embed="rId3"/>
          <a:srcRect t="73727"/>
          <a:stretch/>
        </p:blipFill>
        <p:spPr>
          <a:xfrm>
            <a:off x="0" y="679904"/>
            <a:ext cx="4050521" cy="1594680"/>
          </a:xfrm>
          <a:prstGeom prst="rect">
            <a:avLst/>
          </a:prstGeom>
        </p:spPr>
      </p:pic>
      <p:pic>
        <p:nvPicPr>
          <p:cNvPr id="16" name="図 15"/>
          <p:cNvPicPr>
            <a:picLocks noChangeAspect="1"/>
          </p:cNvPicPr>
          <p:nvPr/>
        </p:nvPicPr>
        <p:blipFill rotWithShape="1">
          <a:blip r:embed="rId4"/>
          <a:srcRect b="44876"/>
          <a:stretch/>
        </p:blipFill>
        <p:spPr>
          <a:xfrm>
            <a:off x="4059472" y="2246090"/>
            <a:ext cx="4032492" cy="3326039"/>
          </a:xfrm>
          <a:prstGeom prst="rect">
            <a:avLst/>
          </a:prstGeom>
        </p:spPr>
      </p:pic>
      <p:pic>
        <p:nvPicPr>
          <p:cNvPr id="17" name="図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52500" y="3670609"/>
            <a:ext cx="4038502" cy="2488005"/>
          </a:xfrm>
          <a:prstGeom prst="rect">
            <a:avLst/>
          </a:prstGeom>
        </p:spPr>
      </p:pic>
      <p:pic>
        <p:nvPicPr>
          <p:cNvPr id="19" name="図 18"/>
          <p:cNvPicPr>
            <a:picLocks noChangeAspect="1"/>
          </p:cNvPicPr>
          <p:nvPr/>
        </p:nvPicPr>
        <p:blipFill rotWithShape="1">
          <a:blip r:embed="rId4"/>
          <a:srcRect t="50434"/>
          <a:stretch/>
        </p:blipFill>
        <p:spPr>
          <a:xfrm>
            <a:off x="8158510" y="679904"/>
            <a:ext cx="4032492" cy="2990705"/>
          </a:xfrm>
          <a:prstGeom prst="rect">
            <a:avLst/>
          </a:prstGeom>
        </p:spPr>
      </p:pic>
      <p:pic>
        <p:nvPicPr>
          <p:cNvPr id="20" name="図 19"/>
          <p:cNvPicPr>
            <a:picLocks noChangeAspect="1"/>
          </p:cNvPicPr>
          <p:nvPr/>
        </p:nvPicPr>
        <p:blipFill rotWithShape="1">
          <a:blip r:embed="rId2"/>
          <a:srcRect t="74197"/>
          <a:stretch/>
        </p:blipFill>
        <p:spPr>
          <a:xfrm>
            <a:off x="4059472" y="679904"/>
            <a:ext cx="4062540" cy="1566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0983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 txBox="1">
            <a:spLocks/>
          </p:cNvSpPr>
          <p:nvPr/>
        </p:nvSpPr>
        <p:spPr>
          <a:xfrm>
            <a:off x="314325" y="0"/>
            <a:ext cx="11410950" cy="6799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3200" dirty="0"/>
              <a:t>第</a:t>
            </a:r>
            <a:r>
              <a:rPr lang="en-US" altLang="ja-JP" sz="3200" dirty="0"/>
              <a:t>10</a:t>
            </a:r>
            <a:r>
              <a:rPr lang="ja-JP" altLang="en-US" sz="3200" dirty="0"/>
              <a:t>章 複素ベクトルと行列</a:t>
            </a:r>
            <a:r>
              <a:rPr lang="en-US" altLang="ja-JP" sz="3200" dirty="0" smtClean="0"/>
              <a:t>:10.2 </a:t>
            </a:r>
            <a:r>
              <a:rPr lang="ja-JP" altLang="en-US" sz="3200" dirty="0" smtClean="0"/>
              <a:t>エルミート行列とユニタリ行列</a:t>
            </a:r>
            <a:endParaRPr lang="ja-JP" altLang="en-US" sz="3200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37" y="679905"/>
            <a:ext cx="4005482" cy="4749014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38" y="5413950"/>
            <a:ext cx="4011478" cy="977386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3315" y="679905"/>
            <a:ext cx="4011478" cy="4772999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3315" y="5521593"/>
            <a:ext cx="4011478" cy="1265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6740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 txBox="1">
            <a:spLocks/>
          </p:cNvSpPr>
          <p:nvPr/>
        </p:nvSpPr>
        <p:spPr>
          <a:xfrm>
            <a:off x="314325" y="0"/>
            <a:ext cx="11410950" cy="6799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3200" dirty="0"/>
              <a:t>第</a:t>
            </a:r>
            <a:r>
              <a:rPr lang="en-US" altLang="ja-JP" sz="3200" dirty="0"/>
              <a:t>10</a:t>
            </a:r>
            <a:r>
              <a:rPr lang="ja-JP" altLang="en-US" sz="3200" dirty="0"/>
              <a:t>章 複素ベクトルと行列</a:t>
            </a:r>
            <a:r>
              <a:rPr lang="en-US" altLang="ja-JP" sz="3200" dirty="0" smtClean="0"/>
              <a:t>:10.2 </a:t>
            </a:r>
            <a:r>
              <a:rPr lang="ja-JP" altLang="en-US" sz="3200" dirty="0" smtClean="0"/>
              <a:t>エルミート行列とユニタリ行列</a:t>
            </a:r>
            <a:endParaRPr lang="ja-JP" altLang="en-US" sz="3200" dirty="0"/>
          </a:p>
        </p:txBody>
      </p:sp>
      <p:pic>
        <p:nvPicPr>
          <p:cNvPr id="9" name="図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9904"/>
            <a:ext cx="4011478" cy="4635085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 rotWithShape="1">
          <a:blip r:embed="rId3"/>
          <a:srcRect t="36086"/>
          <a:stretch/>
        </p:blipFill>
        <p:spPr>
          <a:xfrm>
            <a:off x="4081267" y="679904"/>
            <a:ext cx="4017474" cy="3533519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 rotWithShape="1">
          <a:blip r:embed="rId4"/>
          <a:srcRect t="64914"/>
          <a:stretch/>
        </p:blipFill>
        <p:spPr>
          <a:xfrm>
            <a:off x="8180522" y="679904"/>
            <a:ext cx="4011478" cy="2072247"/>
          </a:xfrm>
          <a:prstGeom prst="rect">
            <a:avLst/>
          </a:prstGeom>
        </p:spPr>
      </p:pic>
      <p:pic>
        <p:nvPicPr>
          <p:cNvPr id="19" name="図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86518" y="2752152"/>
            <a:ext cx="4017474" cy="5114784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/>
        </p:nvPicPr>
        <p:blipFill rotWithShape="1">
          <a:blip r:embed="rId3"/>
          <a:srcRect b="64176"/>
          <a:stretch/>
        </p:blipFill>
        <p:spPr>
          <a:xfrm>
            <a:off x="-5996" y="5392723"/>
            <a:ext cx="4017474" cy="1980534"/>
          </a:xfrm>
          <a:prstGeom prst="rect">
            <a:avLst/>
          </a:prstGeom>
        </p:spPr>
      </p:pic>
      <p:pic>
        <p:nvPicPr>
          <p:cNvPr id="13" name="図 12"/>
          <p:cNvPicPr>
            <a:picLocks noChangeAspect="1"/>
          </p:cNvPicPr>
          <p:nvPr/>
        </p:nvPicPr>
        <p:blipFill rotWithShape="1">
          <a:blip r:embed="rId4"/>
          <a:srcRect b="35934"/>
          <a:stretch/>
        </p:blipFill>
        <p:spPr>
          <a:xfrm>
            <a:off x="4093259" y="4213423"/>
            <a:ext cx="4011478" cy="3783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0781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 txBox="1">
            <a:spLocks/>
          </p:cNvSpPr>
          <p:nvPr/>
        </p:nvSpPr>
        <p:spPr>
          <a:xfrm>
            <a:off x="314325" y="0"/>
            <a:ext cx="11410950" cy="6799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3200" dirty="0"/>
              <a:t>第</a:t>
            </a:r>
            <a:r>
              <a:rPr lang="en-US" altLang="ja-JP" sz="3200" dirty="0"/>
              <a:t>10</a:t>
            </a:r>
            <a:r>
              <a:rPr lang="ja-JP" altLang="en-US" sz="3200" dirty="0"/>
              <a:t>章 複素ベクトルと行列</a:t>
            </a:r>
            <a:r>
              <a:rPr lang="en-US" altLang="ja-JP" sz="3200" dirty="0" smtClean="0"/>
              <a:t>:10.2 </a:t>
            </a:r>
            <a:r>
              <a:rPr lang="ja-JP" altLang="en-US" sz="3200" dirty="0" smtClean="0"/>
              <a:t>エルミート行列とユニタリ行列</a:t>
            </a:r>
            <a:endParaRPr lang="ja-JP" altLang="en-US" sz="3200" dirty="0"/>
          </a:p>
        </p:txBody>
      </p:sp>
      <p:pic>
        <p:nvPicPr>
          <p:cNvPr id="9" name="図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58" y="825048"/>
            <a:ext cx="4011478" cy="4635085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7543" y="1115331"/>
            <a:ext cx="4017474" cy="5528524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3052" y="825048"/>
            <a:ext cx="4011478" cy="5906286"/>
          </a:xfrm>
          <a:prstGeom prst="rect">
            <a:avLst/>
          </a:prstGeom>
        </p:spPr>
      </p:pic>
      <p:pic>
        <p:nvPicPr>
          <p:cNvPr id="19" name="図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57079" y="1057275"/>
            <a:ext cx="4017474" cy="5114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2156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 txBox="1">
            <a:spLocks/>
          </p:cNvSpPr>
          <p:nvPr/>
        </p:nvSpPr>
        <p:spPr>
          <a:xfrm>
            <a:off x="314325" y="0"/>
            <a:ext cx="11410950" cy="6799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3200" dirty="0"/>
              <a:t>第</a:t>
            </a:r>
            <a:r>
              <a:rPr lang="en-US" altLang="ja-JP" sz="3200" dirty="0"/>
              <a:t>10</a:t>
            </a:r>
            <a:r>
              <a:rPr lang="ja-JP" altLang="en-US" sz="3200" dirty="0"/>
              <a:t>章 複素ベクトルと行列</a:t>
            </a:r>
            <a:r>
              <a:rPr lang="en-US" altLang="ja-JP" sz="3200" dirty="0" smtClean="0"/>
              <a:t>:10.3 </a:t>
            </a:r>
            <a:r>
              <a:rPr lang="ja-JP" altLang="en-US" sz="3200" dirty="0" smtClean="0"/>
              <a:t>高速フーリエ変換</a:t>
            </a:r>
            <a:endParaRPr lang="ja-JP" altLang="en-US" sz="3200" dirty="0"/>
          </a:p>
        </p:txBody>
      </p:sp>
      <p:grpSp>
        <p:nvGrpSpPr>
          <p:cNvPr id="16" name="グループ化 15"/>
          <p:cNvGrpSpPr/>
          <p:nvPr/>
        </p:nvGrpSpPr>
        <p:grpSpPr>
          <a:xfrm>
            <a:off x="1" y="679904"/>
            <a:ext cx="12192000" cy="6115940"/>
            <a:chOff x="0" y="679904"/>
            <a:chExt cx="15313163" cy="7681626"/>
          </a:xfrm>
        </p:grpSpPr>
        <p:pic>
          <p:nvPicPr>
            <p:cNvPr id="2" name="図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679904"/>
              <a:ext cx="5060118" cy="7559695"/>
            </a:xfrm>
            <a:prstGeom prst="rect">
              <a:avLst/>
            </a:prstGeom>
          </p:spPr>
        </p:pic>
        <p:pic>
          <p:nvPicPr>
            <p:cNvPr id="3" name="図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03660" y="679904"/>
              <a:ext cx="5075360" cy="7681626"/>
            </a:xfrm>
            <a:prstGeom prst="rect">
              <a:avLst/>
            </a:prstGeom>
          </p:spPr>
        </p:pic>
        <p:pic>
          <p:nvPicPr>
            <p:cNvPr id="12" name="図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222562" y="679904"/>
              <a:ext cx="5090601" cy="665283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89027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 txBox="1">
            <a:spLocks/>
          </p:cNvSpPr>
          <p:nvPr/>
        </p:nvSpPr>
        <p:spPr>
          <a:xfrm>
            <a:off x="314325" y="0"/>
            <a:ext cx="11410950" cy="6799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3200" dirty="0"/>
              <a:t>第</a:t>
            </a:r>
            <a:r>
              <a:rPr lang="en-US" altLang="ja-JP" sz="3200" dirty="0"/>
              <a:t>10</a:t>
            </a:r>
            <a:r>
              <a:rPr lang="ja-JP" altLang="en-US" sz="3200" dirty="0"/>
              <a:t>章 複素ベクトルと行列</a:t>
            </a:r>
            <a:r>
              <a:rPr lang="en-US" altLang="ja-JP" sz="3200" dirty="0" smtClean="0"/>
              <a:t>:10.3 </a:t>
            </a:r>
            <a:r>
              <a:rPr lang="ja-JP" altLang="en-US" sz="3200" dirty="0" smtClean="0"/>
              <a:t>高速フーリエ変換</a:t>
            </a:r>
            <a:endParaRPr lang="ja-JP" altLang="en-US" sz="3200" dirty="0"/>
          </a:p>
        </p:txBody>
      </p:sp>
      <p:grpSp>
        <p:nvGrpSpPr>
          <p:cNvPr id="2" name="グループ化 1"/>
          <p:cNvGrpSpPr/>
          <p:nvPr/>
        </p:nvGrpSpPr>
        <p:grpSpPr>
          <a:xfrm>
            <a:off x="1" y="679904"/>
            <a:ext cx="12192000" cy="6895126"/>
            <a:chOff x="0" y="679904"/>
            <a:chExt cx="15374855" cy="8695174"/>
          </a:xfrm>
        </p:grpSpPr>
        <p:pic>
          <p:nvPicPr>
            <p:cNvPr id="13" name="図 1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679904"/>
              <a:ext cx="5090601" cy="883997"/>
            </a:xfrm>
            <a:prstGeom prst="rect">
              <a:avLst/>
            </a:prstGeom>
          </p:spPr>
        </p:pic>
        <p:pic>
          <p:nvPicPr>
            <p:cNvPr id="14" name="図 1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589" y="1578794"/>
              <a:ext cx="5052498" cy="7239627"/>
            </a:xfrm>
            <a:prstGeom prst="rect">
              <a:avLst/>
            </a:prstGeom>
          </p:spPr>
        </p:pic>
        <p:pic>
          <p:nvPicPr>
            <p:cNvPr id="15" name="図 1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57732" y="679904"/>
              <a:ext cx="5060118" cy="7475868"/>
            </a:xfrm>
            <a:prstGeom prst="rect">
              <a:avLst/>
            </a:prstGeom>
          </p:spPr>
        </p:pic>
        <p:pic>
          <p:nvPicPr>
            <p:cNvPr id="5" name="図 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150111" y="8155772"/>
              <a:ext cx="5075360" cy="1219306"/>
            </a:xfrm>
            <a:prstGeom prst="rect">
              <a:avLst/>
            </a:prstGeom>
          </p:spPr>
        </p:pic>
        <p:pic>
          <p:nvPicPr>
            <p:cNvPr id="6" name="図 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299495" y="679904"/>
              <a:ext cx="5075360" cy="587552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767410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004" y="1"/>
            <a:ext cx="4043751" cy="5373534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3"/>
          <a:srcRect t="17607"/>
          <a:stretch/>
        </p:blipFill>
        <p:spPr>
          <a:xfrm>
            <a:off x="4067967" y="48041"/>
            <a:ext cx="4049795" cy="5010094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4"/>
          <a:srcRect t="36350"/>
          <a:stretch/>
        </p:blipFill>
        <p:spPr>
          <a:xfrm>
            <a:off x="8117761" y="48041"/>
            <a:ext cx="4067928" cy="3858867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 rotWithShape="1">
          <a:blip r:embed="rId5"/>
          <a:srcRect b="32963"/>
          <a:stretch/>
        </p:blipFill>
        <p:spPr>
          <a:xfrm>
            <a:off x="8178201" y="3906909"/>
            <a:ext cx="4007488" cy="3704401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46129" y="1780264"/>
            <a:ext cx="3983306" cy="586314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 rotWithShape="1">
          <a:blip r:embed="rId3"/>
          <a:srcRect l="1018" b="84191"/>
          <a:stretch/>
        </p:blipFill>
        <p:spPr>
          <a:xfrm>
            <a:off x="-6004" y="5409753"/>
            <a:ext cx="4008575" cy="961275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 rotWithShape="1">
          <a:blip r:embed="rId4"/>
          <a:srcRect b="66214"/>
          <a:stretch/>
        </p:blipFill>
        <p:spPr>
          <a:xfrm>
            <a:off x="4080053" y="5058135"/>
            <a:ext cx="4037708" cy="2033103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/>
        </p:nvPicPr>
        <p:blipFill rotWithShape="1">
          <a:blip r:embed="rId5"/>
          <a:srcRect t="69134"/>
          <a:stretch/>
        </p:blipFill>
        <p:spPr>
          <a:xfrm>
            <a:off x="12246129" y="48041"/>
            <a:ext cx="4067928" cy="1731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3972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3981</TotalTime>
  <Words>85</Words>
  <Application>Microsoft Office PowerPoint</Application>
  <PresentationFormat>ワイド画面</PresentationFormat>
  <Paragraphs>8</Paragraphs>
  <Slides>9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9</vt:i4>
      </vt:variant>
    </vt:vector>
  </HeadingPairs>
  <TitlesOfParts>
    <vt:vector size="14" baseType="lpstr">
      <vt:lpstr>ＭＳ Ｐゴシック</vt:lpstr>
      <vt:lpstr>Arial</vt:lpstr>
      <vt:lpstr>Calibri</vt:lpstr>
      <vt:lpstr>Calibri Light</vt:lpstr>
      <vt:lpstr>Office テーマ</vt:lpstr>
      <vt:lpstr>第10章 複素ベクトルと行列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森田 賢</dc:creator>
  <cp:lastModifiedBy>森田 賢</cp:lastModifiedBy>
  <cp:revision>1585</cp:revision>
  <dcterms:created xsi:type="dcterms:W3CDTF">2016-05-31T00:32:30Z</dcterms:created>
  <dcterms:modified xsi:type="dcterms:W3CDTF">2016-07-01T07:43:37Z</dcterms:modified>
</cp:coreProperties>
</file>